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0156"/>
    <a:srgbClr val="4401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26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EA61-497E-4870-97A2-277C20D5F386}" type="datetimeFigureOut">
              <a:rPr lang="en-NZ" smtClean="0"/>
              <a:t>20/05/2024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50EF-F6D8-4EF6-A355-95172E8D582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7613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EA61-497E-4870-97A2-277C20D5F386}" type="datetimeFigureOut">
              <a:rPr lang="en-NZ" smtClean="0"/>
              <a:t>20/05/2024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50EF-F6D8-4EF6-A355-95172E8D582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52287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EA61-497E-4870-97A2-277C20D5F386}" type="datetimeFigureOut">
              <a:rPr lang="en-NZ" smtClean="0"/>
              <a:t>20/05/2024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50EF-F6D8-4EF6-A355-95172E8D582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92253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EA61-497E-4870-97A2-277C20D5F386}" type="datetimeFigureOut">
              <a:rPr lang="en-NZ" smtClean="0"/>
              <a:t>20/05/2024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50EF-F6D8-4EF6-A355-95172E8D582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08482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EA61-497E-4870-97A2-277C20D5F386}" type="datetimeFigureOut">
              <a:rPr lang="en-NZ" smtClean="0"/>
              <a:t>20/05/2024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50EF-F6D8-4EF6-A355-95172E8D582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56686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EA61-497E-4870-97A2-277C20D5F386}" type="datetimeFigureOut">
              <a:rPr lang="en-NZ" smtClean="0"/>
              <a:t>20/05/2024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50EF-F6D8-4EF6-A355-95172E8D582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80598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EA61-497E-4870-97A2-277C20D5F386}" type="datetimeFigureOut">
              <a:rPr lang="en-NZ" smtClean="0"/>
              <a:t>20/05/2024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50EF-F6D8-4EF6-A355-95172E8D582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45001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EA61-497E-4870-97A2-277C20D5F386}" type="datetimeFigureOut">
              <a:rPr lang="en-NZ" smtClean="0"/>
              <a:t>20/05/2024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50EF-F6D8-4EF6-A355-95172E8D582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67419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EA61-497E-4870-97A2-277C20D5F386}" type="datetimeFigureOut">
              <a:rPr lang="en-NZ" smtClean="0"/>
              <a:t>20/05/2024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50EF-F6D8-4EF6-A355-95172E8D582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64676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EA61-497E-4870-97A2-277C20D5F386}" type="datetimeFigureOut">
              <a:rPr lang="en-NZ" smtClean="0"/>
              <a:t>20/05/2024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50EF-F6D8-4EF6-A355-95172E8D582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92343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EA61-497E-4870-97A2-277C20D5F386}" type="datetimeFigureOut">
              <a:rPr lang="en-NZ" smtClean="0"/>
              <a:t>20/05/2024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50EF-F6D8-4EF6-A355-95172E8D582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81409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4EA61-497E-4870-97A2-277C20D5F386}" type="datetimeFigureOut">
              <a:rPr lang="en-NZ" smtClean="0"/>
              <a:t>20/05/2024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C50EF-F6D8-4EF6-A355-95172E8D582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04756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53CD8E-9106-48AF-A798-60851AF80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284" y="2427842"/>
            <a:ext cx="3024941" cy="4126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08B9FD-C751-4DAC-B740-092D2C3C41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46" y="2427842"/>
            <a:ext cx="2783192" cy="195328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6DC499-630F-4F05-A606-A62FE03740C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" t="1195" r="508" b="1695"/>
          <a:stretch/>
        </p:blipFill>
        <p:spPr>
          <a:xfrm>
            <a:off x="284545" y="4593428"/>
            <a:ext cx="3143958" cy="196068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3842928-1730-4D17-9BD4-BA83CBE2871E}"/>
              </a:ext>
            </a:extLst>
          </p:cNvPr>
          <p:cNvSpPr/>
          <p:nvPr/>
        </p:nvSpPr>
        <p:spPr>
          <a:xfrm>
            <a:off x="5393250" y="4437443"/>
            <a:ext cx="135467" cy="846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6A8546-A456-45EA-AC04-27B08FF338CE}"/>
              </a:ext>
            </a:extLst>
          </p:cNvPr>
          <p:cNvSpPr txBox="1"/>
          <p:nvPr/>
        </p:nvSpPr>
        <p:spPr>
          <a:xfrm>
            <a:off x="284545" y="2427842"/>
            <a:ext cx="36576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DACCC9-D0FD-46C3-8411-794C76C33663}"/>
              </a:ext>
            </a:extLst>
          </p:cNvPr>
          <p:cNvSpPr txBox="1"/>
          <p:nvPr/>
        </p:nvSpPr>
        <p:spPr>
          <a:xfrm>
            <a:off x="3559284" y="2427841"/>
            <a:ext cx="36576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F6B7D3-74C8-47C9-AD3D-836BD00351B4}"/>
              </a:ext>
            </a:extLst>
          </p:cNvPr>
          <p:cNvSpPr txBox="1"/>
          <p:nvPr/>
        </p:nvSpPr>
        <p:spPr>
          <a:xfrm>
            <a:off x="284545" y="4649889"/>
            <a:ext cx="36576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3521509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53CD8E-9106-48AF-A798-60851AF80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" y="2575922"/>
            <a:ext cx="3024941" cy="41262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08B9FD-C751-4DAC-B740-092D2C3C41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811" y="2575924"/>
            <a:ext cx="2783192" cy="195328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6DC499-630F-4F05-A606-A62FE03740C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" t="1195" r="508" b="1695"/>
          <a:stretch/>
        </p:blipFill>
        <p:spPr>
          <a:xfrm>
            <a:off x="3550290" y="4741510"/>
            <a:ext cx="3143958" cy="196068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3842928-1730-4D17-9BD4-BA83CBE2871E}"/>
              </a:ext>
            </a:extLst>
          </p:cNvPr>
          <p:cNvSpPr/>
          <p:nvPr/>
        </p:nvSpPr>
        <p:spPr>
          <a:xfrm>
            <a:off x="2066014" y="4596724"/>
            <a:ext cx="135467" cy="846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B0C1DA-F54F-46F6-8B42-69F36E2C393D}"/>
              </a:ext>
            </a:extLst>
          </p:cNvPr>
          <p:cNvSpPr txBox="1"/>
          <p:nvPr/>
        </p:nvSpPr>
        <p:spPr>
          <a:xfrm>
            <a:off x="243250" y="2575924"/>
            <a:ext cx="45287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C70B26-666B-47B2-830C-83544139E5DD}"/>
              </a:ext>
            </a:extLst>
          </p:cNvPr>
          <p:cNvSpPr txBox="1"/>
          <p:nvPr/>
        </p:nvSpPr>
        <p:spPr>
          <a:xfrm>
            <a:off x="3589811" y="2575923"/>
            <a:ext cx="43944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70C95A-569E-441D-A8D8-21C6C201E606}"/>
              </a:ext>
            </a:extLst>
          </p:cNvPr>
          <p:cNvSpPr txBox="1"/>
          <p:nvPr/>
        </p:nvSpPr>
        <p:spPr>
          <a:xfrm>
            <a:off x="3550289" y="4776028"/>
            <a:ext cx="47896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12229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86D809-E137-44B7-A656-E32FCC6008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" t="757" b="1457"/>
          <a:stretch/>
        </p:blipFill>
        <p:spPr>
          <a:xfrm>
            <a:off x="3429000" y="4776028"/>
            <a:ext cx="3185750" cy="19926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53CD8E-9106-48AF-A798-60851AF80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" y="2575922"/>
            <a:ext cx="3024941" cy="41262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08B9FD-C751-4DAC-B740-092D2C3C41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91" y="2617962"/>
            <a:ext cx="2684862" cy="184893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3842928-1730-4D17-9BD4-BA83CBE2871E}"/>
              </a:ext>
            </a:extLst>
          </p:cNvPr>
          <p:cNvSpPr/>
          <p:nvPr/>
        </p:nvSpPr>
        <p:spPr>
          <a:xfrm>
            <a:off x="2066014" y="4596724"/>
            <a:ext cx="135467" cy="846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B0C1DA-F54F-46F6-8B42-69F36E2C393D}"/>
              </a:ext>
            </a:extLst>
          </p:cNvPr>
          <p:cNvSpPr txBox="1"/>
          <p:nvPr/>
        </p:nvSpPr>
        <p:spPr>
          <a:xfrm>
            <a:off x="243250" y="2575924"/>
            <a:ext cx="45287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C70B26-666B-47B2-830C-83544139E5DD}"/>
              </a:ext>
            </a:extLst>
          </p:cNvPr>
          <p:cNvSpPr txBox="1"/>
          <p:nvPr/>
        </p:nvSpPr>
        <p:spPr>
          <a:xfrm>
            <a:off x="3442671" y="2607453"/>
            <a:ext cx="43944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70C95A-569E-441D-A8D8-21C6C201E606}"/>
              </a:ext>
            </a:extLst>
          </p:cNvPr>
          <p:cNvSpPr txBox="1"/>
          <p:nvPr/>
        </p:nvSpPr>
        <p:spPr>
          <a:xfrm>
            <a:off x="3434679" y="4818068"/>
            <a:ext cx="47896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729618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53CD8E-9106-48AF-A798-60851AF80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" y="2575922"/>
            <a:ext cx="3024941" cy="41262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08B9FD-C751-4DAC-B740-092D2C3C41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91" y="2617962"/>
            <a:ext cx="2684862" cy="184893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3842928-1730-4D17-9BD4-BA83CBE2871E}"/>
              </a:ext>
            </a:extLst>
          </p:cNvPr>
          <p:cNvSpPr/>
          <p:nvPr/>
        </p:nvSpPr>
        <p:spPr>
          <a:xfrm>
            <a:off x="2066014" y="4596724"/>
            <a:ext cx="135467" cy="846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B0C1DA-F54F-46F6-8B42-69F36E2C393D}"/>
              </a:ext>
            </a:extLst>
          </p:cNvPr>
          <p:cNvSpPr txBox="1"/>
          <p:nvPr/>
        </p:nvSpPr>
        <p:spPr>
          <a:xfrm>
            <a:off x="243250" y="2575924"/>
            <a:ext cx="45287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C70B26-666B-47B2-830C-83544139E5DD}"/>
              </a:ext>
            </a:extLst>
          </p:cNvPr>
          <p:cNvSpPr txBox="1"/>
          <p:nvPr/>
        </p:nvSpPr>
        <p:spPr>
          <a:xfrm>
            <a:off x="3442671" y="2607453"/>
            <a:ext cx="43944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70C95A-569E-441D-A8D8-21C6C201E606}"/>
              </a:ext>
            </a:extLst>
          </p:cNvPr>
          <p:cNvSpPr txBox="1"/>
          <p:nvPr/>
        </p:nvSpPr>
        <p:spPr>
          <a:xfrm>
            <a:off x="3434679" y="4818068"/>
            <a:ext cx="47896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485BBB-BF22-49A0-A52F-19275E329E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" t="1011" b="1524"/>
          <a:stretch/>
        </p:blipFill>
        <p:spPr>
          <a:xfrm>
            <a:off x="3434679" y="4749552"/>
            <a:ext cx="3186000" cy="20156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AE3401-8B33-4E9D-BBFD-6F130A5AD2BE}"/>
              </a:ext>
            </a:extLst>
          </p:cNvPr>
          <p:cNvSpPr txBox="1"/>
          <p:nvPr/>
        </p:nvSpPr>
        <p:spPr>
          <a:xfrm>
            <a:off x="3443532" y="4793778"/>
            <a:ext cx="47896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2423072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EB8F9C-1CF9-4337-AA0C-77972707A26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175" y="2607453"/>
            <a:ext cx="2684861" cy="184893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53CD8E-9106-48AF-A798-60851AF80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" y="2575922"/>
            <a:ext cx="3024941" cy="412627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3842928-1730-4D17-9BD4-BA83CBE2871E}"/>
              </a:ext>
            </a:extLst>
          </p:cNvPr>
          <p:cNvSpPr/>
          <p:nvPr/>
        </p:nvSpPr>
        <p:spPr>
          <a:xfrm>
            <a:off x="2066014" y="4596724"/>
            <a:ext cx="135467" cy="846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B0C1DA-F54F-46F6-8B42-69F36E2C393D}"/>
              </a:ext>
            </a:extLst>
          </p:cNvPr>
          <p:cNvSpPr txBox="1"/>
          <p:nvPr/>
        </p:nvSpPr>
        <p:spPr>
          <a:xfrm>
            <a:off x="243250" y="2575924"/>
            <a:ext cx="45287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C70B26-666B-47B2-830C-83544139E5DD}"/>
              </a:ext>
            </a:extLst>
          </p:cNvPr>
          <p:cNvSpPr txBox="1"/>
          <p:nvPr/>
        </p:nvSpPr>
        <p:spPr>
          <a:xfrm>
            <a:off x="3442671" y="2607453"/>
            <a:ext cx="43944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70C95A-569E-441D-A8D8-21C6C201E606}"/>
              </a:ext>
            </a:extLst>
          </p:cNvPr>
          <p:cNvSpPr txBox="1"/>
          <p:nvPr/>
        </p:nvSpPr>
        <p:spPr>
          <a:xfrm>
            <a:off x="3434679" y="4818068"/>
            <a:ext cx="47896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485BBB-BF22-49A0-A52F-19275E329E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" t="1011" b="1524"/>
          <a:stretch/>
        </p:blipFill>
        <p:spPr>
          <a:xfrm>
            <a:off x="3434679" y="4749552"/>
            <a:ext cx="3186000" cy="20156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AE3401-8B33-4E9D-BBFD-6F130A5AD2BE}"/>
              </a:ext>
            </a:extLst>
          </p:cNvPr>
          <p:cNvSpPr txBox="1"/>
          <p:nvPr/>
        </p:nvSpPr>
        <p:spPr>
          <a:xfrm>
            <a:off x="3443532" y="4793778"/>
            <a:ext cx="47896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527087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24BFF-2431-471E-B93D-CA220B0F8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86CFB-7854-4BD5-B176-0F169AD8C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80721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609</TotalTime>
  <Words>48</Words>
  <Application>Microsoft Office PowerPoint</Application>
  <PresentationFormat>A4 Paper (210x297 mm)</PresentationFormat>
  <Paragraphs>17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 Nguyen</dc:creator>
  <cp:lastModifiedBy>Martin Nguyen</cp:lastModifiedBy>
  <cp:revision>17</cp:revision>
  <dcterms:created xsi:type="dcterms:W3CDTF">2023-05-24T02:29:17Z</dcterms:created>
  <dcterms:modified xsi:type="dcterms:W3CDTF">2024-05-20T04:43:11Z</dcterms:modified>
</cp:coreProperties>
</file>